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46304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496484"/>
            <a:ext cx="10972800" cy="3183467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02717"/>
            <a:ext cx="10972800" cy="2207683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A523-FB88-4F64-8205-463D2426B11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2E4E-1F71-4B9E-8580-24B9DDC2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0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A523-FB88-4F64-8205-463D2426B11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2E4E-1F71-4B9E-8580-24B9DDC2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1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86834"/>
            <a:ext cx="315468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86834"/>
            <a:ext cx="928116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A523-FB88-4F64-8205-463D2426B11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2E4E-1F71-4B9E-8580-24B9DDC2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6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A523-FB88-4F64-8205-463D2426B11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2E4E-1F71-4B9E-8580-24B9DDC2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9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279652"/>
            <a:ext cx="12618720" cy="3803649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6119285"/>
            <a:ext cx="12618720" cy="2000249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A523-FB88-4F64-8205-463D2426B11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2E4E-1F71-4B9E-8580-24B9DDC2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2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434167"/>
            <a:ext cx="621792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434167"/>
            <a:ext cx="621792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A523-FB88-4F64-8205-463D2426B11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2E4E-1F71-4B9E-8580-24B9DDC2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3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86834"/>
            <a:ext cx="1261872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241551"/>
            <a:ext cx="6189344" cy="109854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340100"/>
            <a:ext cx="6189344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241551"/>
            <a:ext cx="6219826" cy="109854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340100"/>
            <a:ext cx="6219826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A523-FB88-4F64-8205-463D2426B11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2E4E-1F71-4B9E-8580-24B9DDC2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8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A523-FB88-4F64-8205-463D2426B11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2E4E-1F71-4B9E-8580-24B9DDC2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0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A523-FB88-4F64-8205-463D2426B11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2E4E-1F71-4B9E-8580-24B9DDC2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2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09600"/>
            <a:ext cx="4718684" cy="21336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316567"/>
            <a:ext cx="7406640" cy="6498167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743200"/>
            <a:ext cx="4718684" cy="5082117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A523-FB88-4F64-8205-463D2426B11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2E4E-1F71-4B9E-8580-24B9DDC2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7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09600"/>
            <a:ext cx="4718684" cy="213360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316567"/>
            <a:ext cx="7406640" cy="6498167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743200"/>
            <a:ext cx="4718684" cy="5082117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A523-FB88-4F64-8205-463D2426B11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2E4E-1F71-4B9E-8580-24B9DDC2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86834"/>
            <a:ext cx="1261872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434167"/>
            <a:ext cx="1261872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8475134"/>
            <a:ext cx="3291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FA523-FB88-4F64-8205-463D2426B11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8475134"/>
            <a:ext cx="49377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8475134"/>
            <a:ext cx="3291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2E4E-1F71-4B9E-8580-24B9DDC2E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9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2AD61C5C-779E-41C1-8ADB-B9FE27B0D0CE}"/>
              </a:ext>
            </a:extLst>
          </p:cNvPr>
          <p:cNvSpPr/>
          <p:nvPr/>
        </p:nvSpPr>
        <p:spPr>
          <a:xfrm>
            <a:off x="952743" y="1096501"/>
            <a:ext cx="1354359" cy="114026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AEEFB4-B056-4881-8DBF-EC068877C03C}"/>
              </a:ext>
            </a:extLst>
          </p:cNvPr>
          <p:cNvSpPr/>
          <p:nvPr/>
        </p:nvSpPr>
        <p:spPr>
          <a:xfrm>
            <a:off x="3932653" y="862499"/>
            <a:ext cx="1744394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85BC8B-3B6A-4A33-ABAC-5C592D015B27}"/>
              </a:ext>
            </a:extLst>
          </p:cNvPr>
          <p:cNvSpPr/>
          <p:nvPr/>
        </p:nvSpPr>
        <p:spPr>
          <a:xfrm>
            <a:off x="743243" y="4049152"/>
            <a:ext cx="1744394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DA3C58-1611-41CD-BE1A-ED4752D0B7DF}"/>
              </a:ext>
            </a:extLst>
          </p:cNvPr>
          <p:cNvSpPr/>
          <p:nvPr/>
        </p:nvSpPr>
        <p:spPr>
          <a:xfrm>
            <a:off x="2938537" y="2839330"/>
            <a:ext cx="1744394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D300CE-E0D2-4EF5-A540-CC4EF287903E}"/>
              </a:ext>
            </a:extLst>
          </p:cNvPr>
          <p:cNvSpPr/>
          <p:nvPr/>
        </p:nvSpPr>
        <p:spPr>
          <a:xfrm>
            <a:off x="2726788" y="6623538"/>
            <a:ext cx="1744394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8178FC-11B2-42C7-A193-668422C24D37}"/>
              </a:ext>
            </a:extLst>
          </p:cNvPr>
          <p:cNvSpPr/>
          <p:nvPr/>
        </p:nvSpPr>
        <p:spPr>
          <a:xfrm>
            <a:off x="5794354" y="4618892"/>
            <a:ext cx="1744394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C50E0E-C18C-4B89-91B3-47D60ACF401C}"/>
              </a:ext>
            </a:extLst>
          </p:cNvPr>
          <p:cNvSpPr/>
          <p:nvPr/>
        </p:nvSpPr>
        <p:spPr>
          <a:xfrm>
            <a:off x="6872068" y="1713914"/>
            <a:ext cx="1744394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6E9245-3C3F-4558-9A7A-D07FFB1954E5}"/>
              </a:ext>
            </a:extLst>
          </p:cNvPr>
          <p:cNvSpPr/>
          <p:nvPr/>
        </p:nvSpPr>
        <p:spPr>
          <a:xfrm>
            <a:off x="6928340" y="6904893"/>
            <a:ext cx="1744394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1EA113-44D2-4D65-8D53-5D1898300587}"/>
              </a:ext>
            </a:extLst>
          </p:cNvPr>
          <p:cNvSpPr/>
          <p:nvPr/>
        </p:nvSpPr>
        <p:spPr>
          <a:xfrm>
            <a:off x="8930642" y="3514579"/>
            <a:ext cx="1744394" cy="1350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A1020B-7B98-4139-88AC-1AD4F12E0017}"/>
              </a:ext>
            </a:extLst>
          </p:cNvPr>
          <p:cNvSpPr txBox="1"/>
          <p:nvPr/>
        </p:nvSpPr>
        <p:spPr>
          <a:xfrm>
            <a:off x="9246940" y="5399650"/>
            <a:ext cx="46402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Invasive species in this food chain are: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Invasive species affect the ecosystem in this way: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ecosystem services provided are: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Additional points that I would like to make: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6DD8F5-4CAA-4F8F-95CF-EDC6A684B560}"/>
              </a:ext>
            </a:extLst>
          </p:cNvPr>
          <p:cNvSpPr txBox="1"/>
          <p:nvPr/>
        </p:nvSpPr>
        <p:spPr>
          <a:xfrm>
            <a:off x="10039645" y="357838"/>
            <a:ext cx="4084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___________</a:t>
            </a:r>
          </a:p>
          <a:p>
            <a:r>
              <a:rPr lang="en-US" dirty="0"/>
              <a:t>Class: ___________</a:t>
            </a:r>
          </a:p>
          <a:p>
            <a:r>
              <a:rPr lang="en-US" dirty="0"/>
              <a:t>University: _________________</a:t>
            </a:r>
          </a:p>
          <a:p>
            <a:r>
              <a:rPr lang="en-US" dirty="0"/>
              <a:t>This is food web is found in the _______________________ Ecosystem         </a:t>
            </a: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ED6D1DCB-6C81-4E26-8993-9896836E9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989" y="1118383"/>
            <a:ext cx="1320895" cy="8387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with a picture</a:t>
            </a: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158B464A-1020-40F6-B3A3-A9D7FCB24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7688" y="3095375"/>
            <a:ext cx="1320895" cy="8387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with a picture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1F2DDE70-F827-46B2-BF90-813C120A7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743" y="4305035"/>
            <a:ext cx="1320895" cy="8387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with a picture</a:t>
            </a:r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E4D235BB-3AF0-4454-A01F-BFB1DC496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301" y="1953066"/>
            <a:ext cx="1320895" cy="8387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with a picture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BA284E7A-868A-4822-97AB-81DDBFE88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6103" y="4874775"/>
            <a:ext cx="1320895" cy="8387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with a picture</a:t>
            </a: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2A6519F3-C070-400E-9078-07FF90C84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537" y="6846154"/>
            <a:ext cx="1320895" cy="8387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with a picture</a:t>
            </a:r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5112F9ED-2B74-4C6E-9E75-0596490A0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089" y="7189824"/>
            <a:ext cx="1320895" cy="8387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with a picture</a:t>
            </a: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7CC19F3D-C7F3-4ADF-8A3B-876AE4C5F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2391" y="3733269"/>
            <a:ext cx="1320895" cy="8387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with a picture</a:t>
            </a: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16BB58B3-13A6-4136-B2BC-BCF332EEB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742" y="1415800"/>
            <a:ext cx="1320895" cy="83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</a:t>
            </a: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id="{47649C84-6CB4-4B0E-A4E4-BB7912610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2535" y="392637"/>
            <a:ext cx="1104900" cy="447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Trophic Level</a:t>
            </a: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706BE1C8-95D7-4805-8A60-8051945E3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0984" y="1141516"/>
            <a:ext cx="1104900" cy="447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Trophic Level</a:t>
            </a: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7602E94F-2BD0-465E-A24C-B5B10DA25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0098" y="2894142"/>
            <a:ext cx="1104900" cy="447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Trophic Level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8C9F957-F078-4CD8-AC30-638BBF628410}"/>
              </a:ext>
            </a:extLst>
          </p:cNvPr>
          <p:cNvCxnSpPr/>
          <p:nvPr/>
        </p:nvCxnSpPr>
        <p:spPr>
          <a:xfrm>
            <a:off x="2515038" y="1666631"/>
            <a:ext cx="108394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0CE7F85-DA7C-4340-AC53-8DA8ED45F4AF}"/>
              </a:ext>
            </a:extLst>
          </p:cNvPr>
          <p:cNvCxnSpPr>
            <a:cxnSpLocks/>
          </p:cNvCxnSpPr>
          <p:nvPr/>
        </p:nvCxnSpPr>
        <p:spPr>
          <a:xfrm>
            <a:off x="1973065" y="2323123"/>
            <a:ext cx="753723" cy="8872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9C7F3C1-A896-4459-B10E-A674F5546C11}"/>
              </a:ext>
            </a:extLst>
          </p:cNvPr>
          <p:cNvCxnSpPr>
            <a:cxnSpLocks/>
          </p:cNvCxnSpPr>
          <p:nvPr/>
        </p:nvCxnSpPr>
        <p:spPr>
          <a:xfrm>
            <a:off x="1389515" y="2372431"/>
            <a:ext cx="72" cy="13098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F603A44-1234-43AB-B002-CB27C6BFCFB6}"/>
              </a:ext>
            </a:extLst>
          </p:cNvPr>
          <p:cNvCxnSpPr>
            <a:cxnSpLocks/>
          </p:cNvCxnSpPr>
          <p:nvPr/>
        </p:nvCxnSpPr>
        <p:spPr>
          <a:xfrm>
            <a:off x="5912535" y="1953066"/>
            <a:ext cx="731370" cy="5509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AF5F5C8-5366-4AED-912C-8CE7E00137A7}"/>
              </a:ext>
            </a:extLst>
          </p:cNvPr>
          <p:cNvCxnSpPr>
            <a:cxnSpLocks/>
          </p:cNvCxnSpPr>
          <p:nvPr/>
        </p:nvCxnSpPr>
        <p:spPr>
          <a:xfrm>
            <a:off x="4871177" y="4234375"/>
            <a:ext cx="770136" cy="6752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3D72F1E-579E-478F-964D-196CCAA340D2}"/>
              </a:ext>
            </a:extLst>
          </p:cNvPr>
          <p:cNvCxnSpPr>
            <a:cxnSpLocks/>
          </p:cNvCxnSpPr>
          <p:nvPr/>
        </p:nvCxnSpPr>
        <p:spPr>
          <a:xfrm>
            <a:off x="2349926" y="5631376"/>
            <a:ext cx="477680" cy="7412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EB86E92-1477-4A4E-BC63-DE2F50B53C94}"/>
              </a:ext>
            </a:extLst>
          </p:cNvPr>
          <p:cNvCxnSpPr>
            <a:cxnSpLocks/>
          </p:cNvCxnSpPr>
          <p:nvPr/>
        </p:nvCxnSpPr>
        <p:spPr>
          <a:xfrm>
            <a:off x="7952570" y="3341817"/>
            <a:ext cx="872198" cy="7182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F16CF94-5B59-48DB-9FB2-67FCB7A20B4B}"/>
              </a:ext>
            </a:extLst>
          </p:cNvPr>
          <p:cNvCxnSpPr/>
          <p:nvPr/>
        </p:nvCxnSpPr>
        <p:spPr>
          <a:xfrm>
            <a:off x="5099340" y="7417973"/>
            <a:ext cx="108394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2648204-F8F1-4FB2-8A1E-D64390CE774B}"/>
              </a:ext>
            </a:extLst>
          </p:cNvPr>
          <p:cNvCxnSpPr>
            <a:cxnSpLocks/>
          </p:cNvCxnSpPr>
          <p:nvPr/>
        </p:nvCxnSpPr>
        <p:spPr>
          <a:xfrm>
            <a:off x="7603364" y="6027810"/>
            <a:ext cx="349206" cy="6502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9A1096F7-24DD-4A06-865E-10BB1BC2B5D0}"/>
              </a:ext>
            </a:extLst>
          </p:cNvPr>
          <p:cNvSpPr txBox="1"/>
          <p:nvPr/>
        </p:nvSpPr>
        <p:spPr>
          <a:xfrm>
            <a:off x="295422" y="392637"/>
            <a:ext cx="319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Add or change arrows and labels. </a:t>
            </a:r>
          </a:p>
        </p:txBody>
      </p:sp>
    </p:spTree>
    <p:extLst>
      <p:ext uri="{BB962C8B-B14F-4D97-AF65-F5344CB8AC3E}">
        <p14:creationId xmlns:p14="http://schemas.microsoft.com/office/powerpoint/2010/main" val="46149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100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Powell</dc:creator>
  <cp:lastModifiedBy>Sarah Powell</cp:lastModifiedBy>
  <cp:revision>4</cp:revision>
  <dcterms:created xsi:type="dcterms:W3CDTF">2019-10-08T21:18:25Z</dcterms:created>
  <dcterms:modified xsi:type="dcterms:W3CDTF">2019-10-08T21:30:59Z</dcterms:modified>
</cp:coreProperties>
</file>