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88" r:id="rId5"/>
    <p:sldId id="343" r:id="rId6"/>
    <p:sldId id="326" r:id="rId7"/>
    <p:sldId id="327" r:id="rId8"/>
    <p:sldId id="360" r:id="rId9"/>
    <p:sldId id="361" r:id="rId10"/>
    <p:sldId id="363" r:id="rId11"/>
  </p:sldIdLst>
  <p:sldSz cx="9144000" cy="6858000" type="screen4x3"/>
  <p:notesSz cx="6858000" cy="91805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32323"/>
    <a:srgbClr val="99CCFF"/>
    <a:srgbClr val="C0C0C0"/>
    <a:srgbClr val="FF9933"/>
    <a:srgbClr val="919191"/>
    <a:srgbClr val="00FF99"/>
    <a:srgbClr val="99FF66"/>
    <a:srgbClr val="E6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85352" autoAdjust="0"/>
  </p:normalViewPr>
  <p:slideViewPr>
    <p:cSldViewPr>
      <p:cViewPr varScale="1">
        <p:scale>
          <a:sx n="62" d="100"/>
          <a:sy n="62" d="100"/>
        </p:scale>
        <p:origin x="16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2" y="72"/>
      </p:cViewPr>
      <p:guideLst>
        <p:guide orient="horz" pos="289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6749F95-64A6-42DC-A1C9-94B6F93EB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85225"/>
            <a:ext cx="396875" cy="303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78AC68B2-8CE4-42D9-BFA7-CD981BB41AC6}" type="slidenum">
              <a:rPr lang="en-US" altLang="en-US" sz="1400" b="0" i="1" smtClean="0"/>
              <a:pPr algn="r">
                <a:defRPr/>
              </a:pPr>
              <a:t>‹#›</a:t>
            </a:fld>
            <a:endParaRPr lang="en-US" altLang="en-US" sz="1400" b="0" i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34F7604-9795-4474-B423-3C1DA0C113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6FCB62E-679D-4D6C-8C2C-658F2F017FF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4790FE3-BA64-4C23-A28A-0C9C3CCC3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85225"/>
            <a:ext cx="396875" cy="303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89B6EFAD-BDFE-4BCE-98D8-589D6D9ADBC9}" type="slidenum">
              <a:rPr lang="en-US" altLang="en-US" sz="1400" b="0" i="1" smtClean="0"/>
              <a:pPr algn="r">
                <a:defRPr/>
              </a:pPr>
              <a:t>‹#›</a:t>
            </a:fld>
            <a:endParaRPr lang="en-US" altLang="en-US" sz="1400" b="0" i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3610DCCE-D620-4D2B-9ECD-DC29B2005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id="{2F690DE3-DC51-4BC8-A2B6-69B3C20085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3815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83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0"/>
            <a:ext cx="2052637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08688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4835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91400" cy="1004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6850"/>
            <a:ext cx="4030663" cy="5086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0263" y="1466850"/>
            <a:ext cx="4030662" cy="2466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0263" y="4086225"/>
            <a:ext cx="4030662" cy="2466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1824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91400" cy="1004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66850"/>
            <a:ext cx="8213725" cy="508635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4706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704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046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6850"/>
            <a:ext cx="4030663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466850"/>
            <a:ext cx="40306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012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060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712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8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40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453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>
            <a:extLst>
              <a:ext uri="{FF2B5EF4-FFF2-40B4-BE49-F238E27FC236}">
                <a16:creationId xmlns:a16="http://schemas.microsoft.com/office/drawing/2014/main" id="{DD497851-8A7B-4FF9-AACA-57EA74BE4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1089025"/>
            <a:ext cx="8624888" cy="133350"/>
          </a:xfrm>
          <a:prstGeom prst="rect">
            <a:avLst/>
          </a:prstGeom>
          <a:gradFill rotWithShape="0">
            <a:gsLst>
              <a:gs pos="0">
                <a:srgbClr val="60606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7" name="Rectangle 7">
            <a:extLst>
              <a:ext uri="{FF2B5EF4-FFF2-40B4-BE49-F238E27FC236}">
                <a16:creationId xmlns:a16="http://schemas.microsoft.com/office/drawing/2014/main" id="{722A1F26-FF0A-4427-B83D-B90028AC8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6850"/>
            <a:ext cx="8213725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>
            <a:extLst>
              <a:ext uri="{FF2B5EF4-FFF2-40B4-BE49-F238E27FC236}">
                <a16:creationId xmlns:a16="http://schemas.microsoft.com/office/drawing/2014/main" id="{4B1F9E96-3874-4D52-87CA-1290751CA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1938" y="1087438"/>
            <a:ext cx="884555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9">
            <a:extLst>
              <a:ext uri="{FF2B5EF4-FFF2-40B4-BE49-F238E27FC236}">
                <a16:creationId xmlns:a16="http://schemas.microsoft.com/office/drawing/2014/main" id="{AEA71A03-2D54-413E-9096-4B47A08A8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813550"/>
            <a:ext cx="777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10">
            <a:extLst>
              <a:ext uri="{FF2B5EF4-FFF2-40B4-BE49-F238E27FC236}">
                <a16:creationId xmlns:a16="http://schemas.microsoft.com/office/drawing/2014/main" id="{796A7A5B-E110-4F52-864D-D876A2E90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391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id="{A3E74091-3A01-4F2D-89AF-B697DA6FE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463" y="6581775"/>
            <a:ext cx="12763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è"/>
        <a:defRPr sz="3200" b="1" i="1">
          <a:solidFill>
            <a:srgbClr val="2323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2800" b="1" i="1">
          <a:solidFill>
            <a:srgbClr val="23232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2400" b="1" i="1">
          <a:solidFill>
            <a:srgbClr val="23232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2000" b="1" i="1">
          <a:solidFill>
            <a:srgbClr val="23232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2000" b="1" i="1">
          <a:solidFill>
            <a:srgbClr val="23232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2000" b="1" i="1">
          <a:solidFill>
            <a:srgbClr val="23232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2000" b="1" i="1">
          <a:solidFill>
            <a:srgbClr val="23232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2000" b="1" i="1">
          <a:solidFill>
            <a:srgbClr val="23232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2000" b="1" i="1">
          <a:solidFill>
            <a:srgbClr val="23232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050">
            <a:extLst>
              <a:ext uri="{FF2B5EF4-FFF2-40B4-BE49-F238E27FC236}">
                <a16:creationId xmlns:a16="http://schemas.microsoft.com/office/drawing/2014/main" id="{CEA91096-035B-443C-B4C9-2243CCE1C6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28800" y="1752600"/>
            <a:ext cx="6019800" cy="1371600"/>
          </a:xfrm>
        </p:spPr>
        <p:txBody>
          <a:bodyPr anchorCtr="0"/>
          <a:lstStyle/>
          <a:p>
            <a:pPr>
              <a:defRPr/>
            </a:pPr>
            <a:r>
              <a:rPr lang="en-US" sz="4800" i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CE29C9-1890-4213-93AB-8EBEC18037AD}"/>
              </a:ext>
            </a:extLst>
          </p:cNvPr>
          <p:cNvSpPr txBox="1"/>
          <p:nvPr/>
        </p:nvSpPr>
        <p:spPr>
          <a:xfrm>
            <a:off x="3736475" y="3460785"/>
            <a:ext cx="22044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Your Name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CJ450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Grantham University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6FB784-0FA3-4ED6-A084-C2C9335B563A}"/>
              </a:ext>
            </a:extLst>
          </p:cNvPr>
          <p:cNvSpPr txBox="1"/>
          <p:nvPr/>
        </p:nvSpPr>
        <p:spPr>
          <a:xfrm>
            <a:off x="780973" y="5181600"/>
            <a:ext cx="3105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32323"/>
                </a:solidFill>
              </a:rPr>
              <a:t>*Title slide does not count towards minimum slide number</a:t>
            </a:r>
          </a:p>
        </p:txBody>
      </p:sp>
      <p:pic>
        <p:nvPicPr>
          <p:cNvPr id="10" name="Picture 9" descr="Grantham Copyright 2018" title="Grantham Copyright">
            <a:extLst>
              <a:ext uri="{FF2B5EF4-FFF2-40B4-BE49-F238E27FC236}">
                <a16:creationId xmlns:a16="http://schemas.microsoft.com/office/drawing/2014/main" id="{EEFC05A6-0979-452F-8167-84E0585EE9A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27080"/>
            <a:ext cx="1827530" cy="565785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>
            <a:extLst>
              <a:ext uri="{FF2B5EF4-FFF2-40B4-BE49-F238E27FC236}">
                <a16:creationId xmlns:a16="http://schemas.microsoft.com/office/drawing/2014/main" id="{B8CA7645-DF8D-4E1A-AABE-E4D3900F1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17834"/>
            <a:ext cx="7391400" cy="1004888"/>
          </a:xfrm>
        </p:spPr>
        <p:txBody>
          <a:bodyPr/>
          <a:lstStyle/>
          <a:p>
            <a:r>
              <a:rPr lang="en-US" altLang="en-US" i="0" dirty="0"/>
              <a:t>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D19D7C-19A4-4D76-B618-340D5D335839}"/>
              </a:ext>
            </a:extLst>
          </p:cNvPr>
          <p:cNvSpPr txBox="1"/>
          <p:nvPr/>
        </p:nvSpPr>
        <p:spPr>
          <a:xfrm>
            <a:off x="780973" y="5181600"/>
            <a:ext cx="3105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32323"/>
                </a:solidFill>
              </a:rPr>
              <a:t>*Agenda slide does not count towards minimum slide number</a:t>
            </a:r>
          </a:p>
        </p:txBody>
      </p:sp>
      <p:pic>
        <p:nvPicPr>
          <p:cNvPr id="4" name="Picture 3" descr="Grantham Copyright 2018" title="Grantham Copyright">
            <a:extLst>
              <a:ext uri="{FF2B5EF4-FFF2-40B4-BE49-F238E27FC236}">
                <a16:creationId xmlns:a16="http://schemas.microsoft.com/office/drawing/2014/main" id="{85C893E2-8500-428F-B6BF-6172B3B12CD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096000"/>
            <a:ext cx="1827530" cy="56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7B7000F5-EB57-41B8-8960-152F06FC0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7391400" cy="1004888"/>
          </a:xfrm>
        </p:spPr>
        <p:txBody>
          <a:bodyPr/>
          <a:lstStyle/>
          <a:p>
            <a:r>
              <a:rPr lang="en-US" altLang="en-US" sz="3200" i="0" dirty="0" smtClean="0"/>
              <a:t>Event #</a:t>
            </a:r>
            <a:r>
              <a:rPr lang="en-US" altLang="en-US" sz="3200" i="0" dirty="0"/>
              <a:t/>
            </a:r>
            <a:br>
              <a:rPr lang="en-US" altLang="en-US" sz="3200" i="0" dirty="0"/>
            </a:br>
            <a:r>
              <a:rPr lang="en-US" altLang="en-US" sz="3200" i="0" dirty="0" smtClean="0"/>
              <a:t>(Title + Date)</a:t>
            </a:r>
            <a:endParaRPr lang="en-US" altLang="en-US" sz="3200" i="0" dirty="0"/>
          </a:p>
        </p:txBody>
      </p:sp>
      <p:pic>
        <p:nvPicPr>
          <p:cNvPr id="3" name="Picture 2" descr="Grantham Copyright 2018" title="Grantham Copyright">
            <a:extLst>
              <a:ext uri="{FF2B5EF4-FFF2-40B4-BE49-F238E27FC236}">
                <a16:creationId xmlns:a16="http://schemas.microsoft.com/office/drawing/2014/main" id="{C6B8DC57-731D-4FBC-9EBD-80DF7EE49C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096000"/>
            <a:ext cx="1827530" cy="5657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D19D7C-19A4-4D76-B618-340D5D335839}"/>
              </a:ext>
            </a:extLst>
          </p:cNvPr>
          <p:cNvSpPr txBox="1"/>
          <p:nvPr/>
        </p:nvSpPr>
        <p:spPr>
          <a:xfrm>
            <a:off x="2819400" y="2895600"/>
            <a:ext cx="3105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232323"/>
                </a:solidFill>
              </a:rPr>
              <a:t>INCIDENT Overview: WHAT Happened…HOW did it Happen?</a:t>
            </a:r>
          </a:p>
          <a:p>
            <a:pPr algn="ctr"/>
            <a:endParaRPr lang="en-US" dirty="0">
              <a:solidFill>
                <a:srgbClr val="232323"/>
              </a:solidFill>
            </a:endParaRPr>
          </a:p>
          <a:p>
            <a:pPr algn="ctr"/>
            <a:r>
              <a:rPr lang="en-US" dirty="0" smtClean="0">
                <a:solidFill>
                  <a:srgbClr val="232323"/>
                </a:solidFill>
              </a:rPr>
              <a:t>Diagrams, Pictures, Timelines are encouraged</a:t>
            </a:r>
            <a:endParaRPr lang="en-US" dirty="0">
              <a:solidFill>
                <a:srgbClr val="2323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3CAB7F5-AA6B-45B6-A323-8C08A4BD2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7391400" cy="1004888"/>
          </a:xfrm>
        </p:spPr>
        <p:txBody>
          <a:bodyPr/>
          <a:lstStyle/>
          <a:p>
            <a:r>
              <a:rPr lang="en-US" altLang="en-US" sz="3200" i="0" dirty="0" smtClean="0"/>
              <a:t>Event Investigation</a:t>
            </a:r>
            <a:r>
              <a:rPr lang="en-US" altLang="en-US" sz="3200" i="0" dirty="0"/>
              <a:t/>
            </a:r>
            <a:br>
              <a:rPr lang="en-US" altLang="en-US" sz="3200" i="0" dirty="0"/>
            </a:br>
            <a:r>
              <a:rPr lang="en-US" altLang="en-US" sz="3200" i="0" dirty="0"/>
              <a:t>(Multiple Slides are OK)</a:t>
            </a:r>
          </a:p>
        </p:txBody>
      </p:sp>
      <p:pic>
        <p:nvPicPr>
          <p:cNvPr id="3" name="Picture 2" descr="Grantham Copyright 2018" title="Grantham Copyright">
            <a:extLst>
              <a:ext uri="{FF2B5EF4-FFF2-40B4-BE49-F238E27FC236}">
                <a16:creationId xmlns:a16="http://schemas.microsoft.com/office/drawing/2014/main" id="{D2782FE8-86DF-4165-BF8F-F2B9DC6520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096000"/>
            <a:ext cx="1827530" cy="5657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D19D7C-19A4-4D76-B618-340D5D335839}"/>
              </a:ext>
            </a:extLst>
          </p:cNvPr>
          <p:cNvSpPr txBox="1"/>
          <p:nvPr/>
        </p:nvSpPr>
        <p:spPr>
          <a:xfrm>
            <a:off x="2819400" y="2819400"/>
            <a:ext cx="31052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232323"/>
                </a:solidFill>
              </a:rPr>
              <a:t>Analyze the Evidence:</a:t>
            </a:r>
          </a:p>
          <a:p>
            <a:pPr algn="ctr"/>
            <a:endParaRPr lang="en-US" dirty="0">
              <a:solidFill>
                <a:srgbClr val="232323"/>
              </a:solidFill>
            </a:endParaRPr>
          </a:p>
          <a:p>
            <a:pPr algn="ctr"/>
            <a:r>
              <a:rPr lang="en-US" dirty="0" smtClean="0">
                <a:solidFill>
                  <a:srgbClr val="232323"/>
                </a:solidFill>
              </a:rPr>
              <a:t>Was this similar to other events?</a:t>
            </a:r>
          </a:p>
          <a:p>
            <a:pPr algn="ctr"/>
            <a:endParaRPr lang="en-US" dirty="0">
              <a:solidFill>
                <a:srgbClr val="232323"/>
              </a:solidFill>
            </a:endParaRPr>
          </a:p>
          <a:p>
            <a:pPr algn="ctr"/>
            <a:r>
              <a:rPr lang="en-US" dirty="0" smtClean="0">
                <a:solidFill>
                  <a:srgbClr val="232323"/>
                </a:solidFill>
              </a:rPr>
              <a:t>What kind of warnings were there?</a:t>
            </a:r>
            <a:endParaRPr lang="en-US" dirty="0">
              <a:solidFill>
                <a:srgbClr val="2323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ED42F15-7786-499F-AAF8-486F4E200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7391400" cy="1004888"/>
          </a:xfrm>
        </p:spPr>
        <p:txBody>
          <a:bodyPr/>
          <a:lstStyle/>
          <a:p>
            <a:r>
              <a:rPr lang="en-US" altLang="en-US" sz="2800" i="0" dirty="0" smtClean="0"/>
              <a:t>Analysis of the Perpetrators</a:t>
            </a:r>
            <a:br>
              <a:rPr lang="en-US" altLang="en-US" sz="2800" i="0" dirty="0" smtClean="0"/>
            </a:br>
            <a:r>
              <a:rPr lang="en-US" altLang="en-US" sz="2800" i="0" dirty="0" smtClean="0"/>
              <a:t>(Several Slides will  be required)</a:t>
            </a:r>
            <a:endParaRPr lang="en-US" altLang="en-US" sz="2800" i="0" dirty="0"/>
          </a:p>
        </p:txBody>
      </p:sp>
      <p:pic>
        <p:nvPicPr>
          <p:cNvPr id="3" name="Picture 2" descr="Grantham Copyright 2018" title="Grantham Copyright">
            <a:extLst>
              <a:ext uri="{FF2B5EF4-FFF2-40B4-BE49-F238E27FC236}">
                <a16:creationId xmlns:a16="http://schemas.microsoft.com/office/drawing/2014/main" id="{82ED719B-B8D7-4A89-895D-1FE394256F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096000"/>
            <a:ext cx="1827530" cy="5657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D19D7C-19A4-4D76-B618-340D5D335839}"/>
              </a:ext>
            </a:extLst>
          </p:cNvPr>
          <p:cNvSpPr txBox="1"/>
          <p:nvPr/>
        </p:nvSpPr>
        <p:spPr>
          <a:xfrm>
            <a:off x="647700" y="2362200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32323"/>
                </a:solidFill>
              </a:rPr>
              <a:t>Determine the group/individuals motivations and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3232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32323"/>
                </a:solidFill>
              </a:rPr>
              <a:t>Analyze the Target selection.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3232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32323"/>
                </a:solidFill>
              </a:rPr>
              <a:t>Analyze the Method of Attack and the Measures of Effectiveness of the Attack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23232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232323"/>
                </a:solidFill>
              </a:rPr>
              <a:t>Analyze the role/impact of the Media/Social Media and/or Internet</a:t>
            </a:r>
            <a:endParaRPr lang="en-US" dirty="0">
              <a:solidFill>
                <a:srgbClr val="23232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D19D7C-19A4-4D76-B618-340D5D335839}"/>
              </a:ext>
            </a:extLst>
          </p:cNvPr>
          <p:cNvSpPr txBox="1"/>
          <p:nvPr/>
        </p:nvSpPr>
        <p:spPr>
          <a:xfrm>
            <a:off x="780973" y="5181600"/>
            <a:ext cx="3105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232323"/>
                </a:solidFill>
              </a:rPr>
              <a:t>*This is the most important section of the Presentation</a:t>
            </a:r>
            <a:endParaRPr lang="en-US" dirty="0">
              <a:solidFill>
                <a:srgbClr val="23232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52F5D63D-92AB-4BD5-9F01-9096A8399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0"/>
            <a:ext cx="7391400" cy="1004888"/>
          </a:xfrm>
        </p:spPr>
        <p:txBody>
          <a:bodyPr/>
          <a:lstStyle/>
          <a:p>
            <a:r>
              <a:rPr lang="en-US" altLang="en-US" sz="2800" i="0" dirty="0" smtClean="0"/>
              <a:t>Assessment</a:t>
            </a:r>
            <a:endParaRPr lang="en-US" altLang="en-US" sz="2800" i="0" dirty="0"/>
          </a:p>
        </p:txBody>
      </p:sp>
      <p:pic>
        <p:nvPicPr>
          <p:cNvPr id="3" name="Picture 2" descr="Grantham Copyright 2018" title="Grantham Copyright">
            <a:extLst>
              <a:ext uri="{FF2B5EF4-FFF2-40B4-BE49-F238E27FC236}">
                <a16:creationId xmlns:a16="http://schemas.microsoft.com/office/drawing/2014/main" id="{E1CD7319-0E10-41E8-908A-C647D1CDE0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096000"/>
            <a:ext cx="1827530" cy="5657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D19D7C-19A4-4D76-B618-340D5D335839}"/>
              </a:ext>
            </a:extLst>
          </p:cNvPr>
          <p:cNvSpPr txBox="1"/>
          <p:nvPr/>
        </p:nvSpPr>
        <p:spPr>
          <a:xfrm>
            <a:off x="2819400" y="2965668"/>
            <a:ext cx="3105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232323"/>
                </a:solidFill>
              </a:rPr>
              <a:t>What sort of Threat does this represent for the future?</a:t>
            </a:r>
            <a:endParaRPr lang="en-US" dirty="0">
              <a:solidFill>
                <a:srgbClr val="23232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ED06E42-2549-4CFA-BC6F-F006ACD69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8362" y="8106"/>
            <a:ext cx="7391400" cy="1004888"/>
          </a:xfrm>
        </p:spPr>
        <p:txBody>
          <a:bodyPr/>
          <a:lstStyle/>
          <a:p>
            <a:r>
              <a:rPr lang="en-US" altLang="en-US" i="0" dirty="0"/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61BE27-DA90-44B5-BAFB-328896F35DDE}"/>
              </a:ext>
            </a:extLst>
          </p:cNvPr>
          <p:cNvSpPr txBox="1"/>
          <p:nvPr/>
        </p:nvSpPr>
        <p:spPr>
          <a:xfrm>
            <a:off x="868362" y="1752600"/>
            <a:ext cx="31052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32323"/>
                </a:solidFill>
              </a:rPr>
              <a:t>*Reference slide does not count towards minimum slide </a:t>
            </a:r>
            <a:r>
              <a:rPr lang="en-US" dirty="0" smtClean="0">
                <a:solidFill>
                  <a:srgbClr val="232323"/>
                </a:solidFill>
              </a:rPr>
              <a:t>number</a:t>
            </a:r>
          </a:p>
          <a:p>
            <a:pPr algn="ctr"/>
            <a:endParaRPr lang="en-US" dirty="0">
              <a:solidFill>
                <a:srgbClr val="232323"/>
              </a:solidFill>
            </a:endParaRPr>
          </a:p>
          <a:p>
            <a:pPr algn="ctr"/>
            <a:r>
              <a:rPr lang="en-US" dirty="0" smtClean="0">
                <a:solidFill>
                  <a:srgbClr val="232323"/>
                </a:solidFill>
              </a:rPr>
              <a:t>THREE Scholarly sources are required, in addition to the Martin Textbook</a:t>
            </a:r>
            <a:endParaRPr lang="en-US" dirty="0">
              <a:solidFill>
                <a:srgbClr val="232323"/>
              </a:solidFill>
            </a:endParaRPr>
          </a:p>
        </p:txBody>
      </p:sp>
      <p:pic>
        <p:nvPicPr>
          <p:cNvPr id="4" name="Picture 3" descr="Grantham Copyright 2018" title="Grantham Copyright">
            <a:extLst>
              <a:ext uri="{FF2B5EF4-FFF2-40B4-BE49-F238E27FC236}">
                <a16:creationId xmlns:a16="http://schemas.microsoft.com/office/drawing/2014/main" id="{B251E795-943A-46AB-9C6A-EBC007BEB0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096000"/>
            <a:ext cx="1827530" cy="56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56744"/>
      </p:ext>
    </p:extLst>
  </p:cSld>
  <p:clrMapOvr>
    <a:masterClrMapping/>
  </p:clrMapOvr>
</p:sld>
</file>

<file path=ppt/theme/theme1.xml><?xml version="1.0" encoding="utf-8"?>
<a:theme xmlns:a="http://schemas.openxmlformats.org/drawingml/2006/main" name="nwcflag">
  <a:themeElements>
    <a:clrScheme name="">
      <a:dk1>
        <a:srgbClr val="0000FF"/>
      </a:dk1>
      <a:lt1>
        <a:srgbClr val="FFFFFF"/>
      </a:lt1>
      <a:dk2>
        <a:srgbClr val="FF0000"/>
      </a:dk2>
      <a:lt2>
        <a:srgbClr val="C00000"/>
      </a:lt2>
      <a:accent1>
        <a:srgbClr val="00FFFF"/>
      </a:accent1>
      <a:accent2>
        <a:srgbClr val="FFFF00"/>
      </a:accent2>
      <a:accent3>
        <a:srgbClr val="FFFFFF"/>
      </a:accent3>
      <a:accent4>
        <a:srgbClr val="0000DA"/>
      </a:accent4>
      <a:accent5>
        <a:srgbClr val="AAFFFF"/>
      </a:accent5>
      <a:accent6>
        <a:srgbClr val="E7E700"/>
      </a:accent6>
      <a:hlink>
        <a:srgbClr val="FF8000"/>
      </a:hlink>
      <a:folHlink>
        <a:srgbClr val="FF00FF"/>
      </a:folHlink>
    </a:clrScheme>
    <a:fontScheme name="nwcfl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wcfla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cfla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wcfla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cfla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cfla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cfla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wcfla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38E71B076854A86A9C678680BDEA7" ma:contentTypeVersion="0" ma:contentTypeDescription="Create a new document." ma:contentTypeScope="" ma:versionID="8952b92286c0e49760801963e5b8233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CF5331-3BF3-4E0B-BC67-6CF98EF6DF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F95CCF-7D81-45F8-8E00-3A943F5679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71C4EB0-EB6E-4159-8805-05F7E9D99E18}">
  <ds:schemaRefs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c:\template\nwcflag.ppt</Template>
  <TotalTime>95</TotalTime>
  <Pages>23</Pages>
  <Words>147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Monotype Sorts</vt:lpstr>
      <vt:lpstr>nwcflag</vt:lpstr>
      <vt:lpstr>Title</vt:lpstr>
      <vt:lpstr>Agenda</vt:lpstr>
      <vt:lpstr>Event # (Title + Date)</vt:lpstr>
      <vt:lpstr>Event Investigation (Multiple Slides are OK)</vt:lpstr>
      <vt:lpstr>Analysis of the Perpetrators (Several Slides will  be required)</vt:lpstr>
      <vt:lpstr>Assessment</vt:lpstr>
      <vt:lpstr>References</vt:lpstr>
    </vt:vector>
  </TitlesOfParts>
  <Company>NWC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 Session</dc:title>
  <dc:subject/>
  <dc:creator>Mike Critz</dc:creator>
  <cp:keywords/>
  <dc:description/>
  <cp:lastModifiedBy>Jesse Peters</cp:lastModifiedBy>
  <cp:revision>175</cp:revision>
  <cp:lastPrinted>1999-10-07T11:16:35Z</cp:lastPrinted>
  <dcterms:created xsi:type="dcterms:W3CDTF">1998-02-11T15:29:54Z</dcterms:created>
  <dcterms:modified xsi:type="dcterms:W3CDTF">2019-04-09T19:05:50Z</dcterms:modified>
</cp:coreProperties>
</file>