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35E8-53C9-4728-BFAA-446042CB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E519A-F974-47F5-A577-2B82F7897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BCB7-94BB-4DF2-9AE8-AB68DF56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814D9-5104-4BE9-A1CD-A4549683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602EB-616F-417C-B744-9B9AA912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2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47D-7200-49B7-98FA-5F7A2C3B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1EAF0-9DE9-4104-B421-4DB563AF5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F8EAB-9549-47CF-A8F9-431FBE8A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7974A-0777-49FA-B27D-FE40DAE8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26C3B-69F1-48F9-8D05-354759E1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79C67-F01A-4752-92A7-0AEF0C2ED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A74C2-3F03-4A86-AA1F-801BF82CC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750F6-C804-4DC2-B9F6-44F68B54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60DA7-6A2D-4E9E-BBD2-FFDA1132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AE321-E85A-4448-A68D-F436490A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8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63F90-3069-4FA2-ABF8-8A1B518F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0BE26-75D2-4322-8ADB-AD23AD37E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3DA3E-4369-46C6-A82B-AE6EB25F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60816-E801-4F0B-A9C8-B6FC8A4A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496F6-A1D0-40F5-AE8B-D1C0AF52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7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F28D-CC44-4CB4-8D04-279D1329F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3270D-489D-45A0-9797-8BF1EB5F6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ACF31-EBD1-4577-92CA-595B669E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1E084-8D2D-4DBB-9D98-538D9AE8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31D47-5A14-4570-A581-C1C10494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4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5CC9-0FE7-4761-8F75-80C3BAA8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EA8F-A662-43A6-B80A-AACD8A667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D606C-657B-4B05-8908-D371A6EB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52D4B-8ED0-4916-BD27-BF0F65CB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FF2BB-4243-415B-AD2A-5CBE67F3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A28EA-99E7-461C-9910-A25A401D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8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17DE-3159-4775-877E-8AEBD79C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A2491-E061-4835-AEF9-1D836BB27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C8E70-42DE-4E98-8CBA-12C9A35B2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4C4FB-F160-48DE-B1ED-393A3BEA5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D0D59-9DAD-4CFA-AED6-4488B5ABC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AF4C5-C450-4ACB-8AA0-C12EF65E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6D062-22EB-4601-817D-665CE613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9E1203-AE93-49BC-A9BD-B203E290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1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FA01-AFA9-4BA1-8189-CC7D2B1F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48D80-21E7-49F1-A78B-EF5FC493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4AD96-9FF0-4967-893C-04EBA30D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0E4A5-D751-43E2-8129-02FE6977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6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DAECE-48CA-432C-9540-AE13224A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12868-AC4D-40E2-96D6-0D080AA6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F6D49-F892-4BEE-9BDF-C48B6717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1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64FB-ED35-4323-B971-CD7A3703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B93E-C125-4CB9-B978-40FCC96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225DB-4AFC-45E3-BE3E-49063198A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F7FEF-41EB-4B97-910E-DB00D3E9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C4E96-E799-4CF6-8BFE-A8903E47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676CB-4700-48E9-BD6E-7757B6F1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6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2F0E-83AF-47A9-9FFD-162EBE345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6C2631-F6A5-4CFA-B9E8-0C0245575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2C445-DA01-4855-B0DC-FC6CC98F3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5FC63-BC01-4A40-854E-7319D0FF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76B4F-8CBA-4761-B33A-648E09D9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4A5FC-5DAF-45D4-971D-4F42075A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4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AB1D4-C40D-4D16-96EF-3C0DCABE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CD6A8-2219-4F00-BA2D-F0D933990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2CEDD-F9FF-451D-9D74-7D44D7305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9716B-55D7-4997-9005-C447EE2DB50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993CF-B9F9-4E36-BA99-CAF9EA755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B7A4A-3134-4864-A729-17D9F50FF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116BB-21C6-4CC5-AB7F-7B0FB489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89826C-DD16-40EA-827D-BCE4A017B1C6}"/>
              </a:ext>
            </a:extLst>
          </p:cNvPr>
          <p:cNvSpPr txBox="1"/>
          <p:nvPr/>
        </p:nvSpPr>
        <p:spPr>
          <a:xfrm>
            <a:off x="771787" y="612844"/>
            <a:ext cx="63924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Species Common Name</a:t>
            </a:r>
          </a:p>
          <a:p>
            <a:endParaRPr lang="en-US" dirty="0"/>
          </a:p>
          <a:p>
            <a:r>
              <a:rPr lang="en-US" dirty="0"/>
              <a:t>Scientific name:   </a:t>
            </a:r>
            <a:r>
              <a:rPr lang="en-US" i="1" dirty="0"/>
              <a:t>Genus species</a:t>
            </a:r>
          </a:p>
          <a:p>
            <a:endParaRPr lang="en-US" i="1" dirty="0"/>
          </a:p>
          <a:p>
            <a:r>
              <a:rPr lang="en-US" dirty="0"/>
              <a:t>Status: Extinct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Distribution: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Cause of declines: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Recovery Plan: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Created by: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E22BF-8E0D-4DD8-B6FE-037EA687B332}"/>
              </a:ext>
            </a:extLst>
          </p:cNvPr>
          <p:cNvSpPr txBox="1"/>
          <p:nvPr/>
        </p:nvSpPr>
        <p:spPr>
          <a:xfrm>
            <a:off x="7390701" y="1442906"/>
            <a:ext cx="3607266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Replace with a Picture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89826C-DD16-40EA-827D-BCE4A017B1C6}"/>
              </a:ext>
            </a:extLst>
          </p:cNvPr>
          <p:cNvSpPr txBox="1"/>
          <p:nvPr/>
        </p:nvSpPr>
        <p:spPr>
          <a:xfrm>
            <a:off x="771787" y="612844"/>
            <a:ext cx="63924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Species Common Name</a:t>
            </a:r>
          </a:p>
          <a:p>
            <a:endParaRPr lang="en-US" dirty="0"/>
          </a:p>
          <a:p>
            <a:r>
              <a:rPr lang="en-US" dirty="0"/>
              <a:t>Scientific name:   </a:t>
            </a:r>
            <a:r>
              <a:rPr lang="en-US" i="1" dirty="0"/>
              <a:t>Genus species</a:t>
            </a:r>
          </a:p>
          <a:p>
            <a:endParaRPr lang="en-US" i="1" dirty="0"/>
          </a:p>
          <a:p>
            <a:r>
              <a:rPr lang="en-US" dirty="0"/>
              <a:t>Status: Endangered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Distribution: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Cause of declines: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Recovery Plan: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Created by: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E22BF-8E0D-4DD8-B6FE-037EA687B332}"/>
              </a:ext>
            </a:extLst>
          </p:cNvPr>
          <p:cNvSpPr txBox="1"/>
          <p:nvPr/>
        </p:nvSpPr>
        <p:spPr>
          <a:xfrm>
            <a:off x="7390701" y="1442906"/>
            <a:ext cx="3607266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Replace with a Picture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7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89826C-DD16-40EA-827D-BCE4A017B1C6}"/>
              </a:ext>
            </a:extLst>
          </p:cNvPr>
          <p:cNvSpPr txBox="1"/>
          <p:nvPr/>
        </p:nvSpPr>
        <p:spPr>
          <a:xfrm>
            <a:off x="771787" y="612844"/>
            <a:ext cx="63924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Species Common Name</a:t>
            </a:r>
          </a:p>
          <a:p>
            <a:endParaRPr lang="en-US" dirty="0"/>
          </a:p>
          <a:p>
            <a:r>
              <a:rPr lang="en-US" dirty="0"/>
              <a:t>Scientific name:   </a:t>
            </a:r>
            <a:r>
              <a:rPr lang="en-US" i="1" dirty="0"/>
              <a:t>Genus species</a:t>
            </a:r>
          </a:p>
          <a:p>
            <a:endParaRPr lang="en-US" i="1" dirty="0"/>
          </a:p>
          <a:p>
            <a:r>
              <a:rPr lang="en-US" dirty="0"/>
              <a:t>Status: Threatened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Distribution: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Cause of declines: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Recovery Plan: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Created by: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E22BF-8E0D-4DD8-B6FE-037EA687B332}"/>
              </a:ext>
            </a:extLst>
          </p:cNvPr>
          <p:cNvSpPr txBox="1"/>
          <p:nvPr/>
        </p:nvSpPr>
        <p:spPr>
          <a:xfrm>
            <a:off x="7390701" y="1442906"/>
            <a:ext cx="3607266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Replace with a Picture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2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89826C-DD16-40EA-827D-BCE4A017B1C6}"/>
              </a:ext>
            </a:extLst>
          </p:cNvPr>
          <p:cNvSpPr txBox="1"/>
          <p:nvPr/>
        </p:nvSpPr>
        <p:spPr>
          <a:xfrm>
            <a:off x="771787" y="612844"/>
            <a:ext cx="63924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Species Common Name</a:t>
            </a:r>
          </a:p>
          <a:p>
            <a:endParaRPr lang="en-US" dirty="0"/>
          </a:p>
          <a:p>
            <a:r>
              <a:rPr lang="en-US" dirty="0"/>
              <a:t>Scientific name:   </a:t>
            </a:r>
            <a:r>
              <a:rPr lang="en-US" i="1" dirty="0"/>
              <a:t>Genus species</a:t>
            </a:r>
          </a:p>
          <a:p>
            <a:endParaRPr lang="en-US" i="1" dirty="0"/>
          </a:p>
          <a:p>
            <a:r>
              <a:rPr lang="en-US" dirty="0"/>
              <a:t>Status</a:t>
            </a:r>
            <a:r>
              <a:rPr lang="en-US"/>
              <a:t>: Recovering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Distribution: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Cause of declines: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Recovery Plan: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Created by: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E22BF-8E0D-4DD8-B6FE-037EA687B332}"/>
              </a:ext>
            </a:extLst>
          </p:cNvPr>
          <p:cNvSpPr txBox="1"/>
          <p:nvPr/>
        </p:nvSpPr>
        <p:spPr>
          <a:xfrm>
            <a:off x="7390701" y="1442906"/>
            <a:ext cx="3607266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Replace with a Picture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337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Widescreen</PresentationFormat>
  <Paragraphs>120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Powell</dc:creator>
  <cp:lastModifiedBy>Jesse Peters</cp:lastModifiedBy>
  <cp:revision>1</cp:revision>
  <dcterms:created xsi:type="dcterms:W3CDTF">2019-11-04T20:01:14Z</dcterms:created>
  <dcterms:modified xsi:type="dcterms:W3CDTF">2020-05-08T14:15:13Z</dcterms:modified>
</cp:coreProperties>
</file>