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F219-32D7-4A48-AE20-18395149B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1464C-441A-4B0C-960F-6B9525231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598CB-2417-403C-9D08-910D3F34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1C899-E916-493F-84FD-EAF6E69E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F9CC6-2BD8-4E16-BAEA-0C2B6F72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B3D0-8165-4057-9E90-159C19C4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565E3-D4CC-4AA8-B53F-EF25D7176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BAF1E-2E47-47D7-BED6-4A8B6A19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FEFE5-50FF-4CC1-AE4B-AA56288E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DDCD6-0755-4514-89F6-C4F15DDA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46A65-60E3-476D-AAD8-B6A0BD30A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211F9-9115-4F8A-88F5-E5860F384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1FB86-1216-4E52-A648-25AB5708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6B8B9-03FA-4E2C-BEE1-185BDC29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7F3B-5489-4946-AC84-94CB8B9D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9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FF1E5-FF4A-4524-83FB-E9BF6F36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8E721-2497-434E-85A9-FFE2CCD3C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36607-2F04-4E8B-B68D-49B0A426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7D5DB-DE6D-4C18-9173-28F5C94D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04FB6-7D0E-41BD-9059-CA2BB557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E393-D663-4AE8-AD8B-5BAE4B1B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C2D9F-D425-486B-B219-A4FD8C186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BF6C2-08B4-4FB7-8D70-44D0FF3E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14D39-FC53-40BF-A6DB-A1AA6200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1530F-CC5C-40D7-AEF2-B04BBE3B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4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92D4-CDAC-4571-A622-2A0C1963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B135E-85CB-4D35-B0EB-997D10391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045FB-8095-497C-94EC-9687C113D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70769-35BF-4112-9460-5B43506E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6662A-A6DB-4219-BA0A-C98E81E6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44566-FAB8-48A5-AA3A-3BECEC5D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9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B6DF-3278-40A6-98D0-7FE49E76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D5FC2-E237-44FA-80AE-B07C2ACF6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686CD-922A-4A8E-A8B5-A19BE0473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357F9-08DC-4D94-AC95-40D4232FC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572D0-3411-422F-9472-8F5126273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4C479-068F-4CDF-A75B-752CC677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90BF1-C69A-457D-BD40-73A0DE7C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F8F4E-B40C-4CDE-AD85-55BE90BE7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F96A-63D5-4049-B0A6-D40B29006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6EC34-CF74-4CC3-8BED-5BDC3276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CC7C8-C8A5-40FF-AB9A-757C9182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4C928C-1C92-44DD-878F-B7BE77CC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CAB8AB-A275-42EE-9872-89A050A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16876-D2F5-4A0D-BA46-5EF87500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1D0B6-3BBA-4E31-836B-22138AFA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B2B5-660B-48C5-88D7-71661794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819B-B71D-4D7D-94B3-1FB3447E0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63370-1166-40E7-BEEC-2CA09F0BF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09D48-ECAF-4CB4-A050-93711848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64264-3523-4557-B0D3-ABBAC476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ED727-CA5B-4C51-A76A-A8AC74EE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CDCB-6EAA-47B5-AEA2-B96C9C26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01DD5-CB41-42F3-A012-2BFA18AC9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AE8DB-1754-42F2-9BF5-779182B5F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EC47E-00B8-4415-AC40-293400F4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C9D9E-D2DF-4A3B-9BD8-53B086D1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273DA-4D75-45AA-BF9E-0974ADA23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4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5D3AA-A405-4EAC-B361-D888F33E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BC1D9-DEB4-4F60-BA67-2216993ED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247EE-6A8C-447C-80A1-B7E0E3A2F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713E-36AB-4868-8CB8-098B6987862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45ED-875C-42D9-A5FA-C6F5FE563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A67C-01DA-4031-BFA5-1ECDFE988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E41A-2AD2-4B0C-86B9-9CCC3D79A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D8FE7-42AE-4353-85C0-A985973936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D7F11-1488-4307-93CE-A48F8C707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Your Name</a:t>
            </a:r>
          </a:p>
        </p:txBody>
      </p:sp>
    </p:spTree>
    <p:extLst>
      <p:ext uri="{BB962C8B-B14F-4D97-AF65-F5344CB8AC3E}">
        <p14:creationId xmlns:p14="http://schemas.microsoft.com/office/powerpoint/2010/main" val="7238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C3AF04-9B41-4317-9E90-01561D59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16B3ED-58C0-4E19-A808-7ED9B74001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F5FC-7F2F-44C9-804E-16A38913BE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8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61A7F1-2B2C-4428-935A-5B16407B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CC8208-1033-4E0D-8B18-6D2292B26F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183F06-788E-42B1-9B15-E80065C424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3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596BED-757A-4BAF-8DD8-CE8E67F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B3DAB9-F569-4A1B-BB58-CBF0081AE7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6AB26-1D58-4209-A2D9-C24D07AD88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B27F8C-0C48-417B-ACBC-3ACB2A1A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1899AC-C068-4E6D-AC0A-C1603B46E4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0FAF3-DD4B-4E41-A554-1AD3201236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71C1-9F73-4C52-8385-9726816D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0438F-19BE-4C0B-A266-BD2A3FFA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Sarah Powell</dc:creator>
  <cp:lastModifiedBy>Sarah Powell</cp:lastModifiedBy>
  <cp:revision>1</cp:revision>
  <dcterms:created xsi:type="dcterms:W3CDTF">2020-04-05T22:13:45Z</dcterms:created>
  <dcterms:modified xsi:type="dcterms:W3CDTF">2020-04-05T22:14:21Z</dcterms:modified>
</cp:coreProperties>
</file>