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22D9E-2227-48F4-A677-CF64D617C89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AF9D4-AF73-46DA-B64E-18775DBE2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952EC-CC67-44EC-AC48-A8D7E0EBA87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8512F-D676-49D2-B670-C7DF2791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7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notes here.  Please use complete sentences to explain your bulleted points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512F-D676-49D2-B670-C7DF279179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notes here.  Please use complete sentences to explain your bulleted points on the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512F-D676-49D2-B670-C7DF279179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notes here.  Please use complete sentences to explain your bulleted points on the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512F-D676-49D2-B670-C7DF279179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notes here.  Please use complete sentences to explain your bulleted points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512F-D676-49D2-B670-C7DF279179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43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notes here.  Please use complete sentences to explain your bulleted points on the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512F-D676-49D2-B670-C7DF279179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6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3533-0163-4A76-A069-53B0C80348B7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E914-F1AB-4815-85E1-B78E08BB761A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698B-0992-4687-BF09-2E2D638CBB8C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3276-9206-46AA-BD58-EB21208AE1A1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AAB-9651-4394-BBD5-2B4ADDF445C0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B600-FB2E-4577-960E-F9A2B075AA4E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291E-DC3D-488B-82EF-A92353D3E7BE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ECF6-2849-4DF2-8C60-C203C35EF0AE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D8BC-09E1-47AA-99F4-734A97C34ACC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BC65-CD19-46C8-BC69-535851F50341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84CA-7D00-4268-9E74-93FA14354430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2D02AF-F227-4F7F-8E54-051F80AAB236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 Your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Put Your Name Here</a:t>
            </a:r>
          </a:p>
          <a:p>
            <a:r>
              <a:rPr lang="en-US" dirty="0" smtClean="0"/>
              <a:t>GU101</a:t>
            </a:r>
          </a:p>
          <a:p>
            <a:r>
              <a:rPr lang="en-US" dirty="0" smtClean="0"/>
              <a:t>Enter today’s date here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85" y="5395003"/>
            <a:ext cx="2257740" cy="61921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FB33-8CD6-4BB1-A05D-5C3CD1583789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Mindsets that lead to job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your text here.  Remember to add your notes that accompany this slide.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48AA-E251-48AD-8070-EC8F5376C899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mindset (one slide per mindset)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your text here.  Remember to add your notes that accompany this slide.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7FF8-6C22-42A0-8357-0E0E7711DB8F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to help employees be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your text here.  Remember to add your notes that accompany this slide.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459F-B208-49C9-812B-42C00EC2DB3A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your text here.  Remember to add your notes that accompany this slide.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A623-6123-47F0-8448-2C2B684E4622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text here – provide a vision for success as a positive conclusion that motivates your employees!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F249-3961-433A-A4EE-C2A92A296645}" type="datetime1">
              <a:rPr lang="en-US" smtClean="0"/>
              <a:t>8/16/2018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260</TotalTime>
  <Words>225</Words>
  <Application>Microsoft Office PowerPoint</Application>
  <PresentationFormat>Widescreen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 2</vt:lpstr>
      <vt:lpstr>Frame</vt:lpstr>
      <vt:lpstr>Put Your Title Here</vt:lpstr>
      <vt:lpstr>Mindsets that lead to job success</vt:lpstr>
      <vt:lpstr>Example of mindset (one slide per mindset)</vt:lpstr>
      <vt:lpstr>Suggestions to help employees be successful</vt:lpstr>
      <vt:lpstr>Possible Consequences</vt:lpstr>
      <vt:lpstr>Vision for Success</vt:lpstr>
    </vt:vector>
  </TitlesOfParts>
  <Company>Grantham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Title Here</dc:title>
  <dc:creator>lblair2</dc:creator>
  <cp:lastModifiedBy>Jesse Peters</cp:lastModifiedBy>
  <cp:revision>4</cp:revision>
  <dcterms:created xsi:type="dcterms:W3CDTF">2018-08-16T13:46:49Z</dcterms:created>
  <dcterms:modified xsi:type="dcterms:W3CDTF">2018-08-16T20:15:12Z</dcterms:modified>
</cp:coreProperties>
</file>