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3" d="100"/>
          <a:sy n="53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FF0D-7E75-498A-98CB-BBF8371FF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F4634-D063-4DB0-9A2B-C9A6755E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A6C8B-5ACC-4252-9670-0EC1C1DD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DA2B-869D-4AEA-B350-97A32068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10BA3-C91B-4020-B3D9-D885DF62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2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470C-FFC6-423F-9641-4DF9EF6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6020F-BF24-4D0F-83D6-CDDC87DB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2F0C-9A96-4A97-BE4C-7A5C079D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7CA6D-950A-45C2-98EC-5932203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4D45D-D532-4533-AD3C-071751F6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9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E6FF14-66D1-4DE5-83FE-AE2AA6EBE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B3D46-B143-405E-B32B-A14A0DF0C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F6546-0DCF-4DC5-81CB-08FC235D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58C10-8471-4A25-A30B-4BF1E550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7A115-0119-4B8A-A24D-4D54EC85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7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298F-D45A-4F29-AAA3-7DA6A9C8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F201-5FFA-45AA-93B8-A923AD5CD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CC0E-E81C-40BD-B438-D175E248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41A9-88A3-4403-A9DD-5B1BA6E6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316C7-7DA8-4C17-A1D3-606581B2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6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46A3-4AEA-406F-8D89-B297AE6C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687A7-9278-4C8D-AB4C-D2BE278D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6C7F9-F348-4AE3-B5B6-CBADDA53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9EE33-4177-4D3A-80C9-23DE5DF3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D869-BE87-4EA1-8DD0-897BE6CD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9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B7FD-A878-47D5-91DE-B3CE3A24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2D388-1C43-44A7-8EDC-D04C0571B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4489A-B371-47A5-A65E-D4C02B116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92E9A-892C-4F53-8168-3F2DBA19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DC619-FF38-4CDB-A4D4-747CA30F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E44C4-C4C9-44F0-A28B-237E753E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AD1F-A86E-4770-8A5B-75731314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F6F62-46F8-4692-8505-018EC8EE4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B329-C442-4BE9-A8ED-7EEC9BAFE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52E52-A5E2-4BE2-9F64-0ADD708A9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9868C-DD12-450F-8209-C0D91A7B5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CB5615-2A69-4E3B-B306-B2D2776C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77358A-6BFB-4E9F-845E-393D61E3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EC00E-DE46-49E9-BFA0-3B04ED2B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7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EE07-BA50-4641-BDD0-4D44CF787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206C3-F2CE-4D14-B1FD-ECE2AC02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16835-4373-4092-B5BD-A47018C9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88CCE-7F85-41AE-88DF-AE94A61C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8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F28906-91BC-4AF9-9C96-4DB0F0A1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04E6A-8BE4-4684-81C4-B4A40F0B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44E76-C9D2-4ED8-9284-31888B64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5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8143-DAE9-4EB4-861C-9B8453D7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44BE8-EAEC-4FEF-B903-F85077C2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429A2-735A-4B9D-949E-BC76EDAB4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B22B6-CEC5-423E-8234-BC6E6E5A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64246-A5FB-40FF-A05C-04EC213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D783B-D09D-44ED-ABF9-DFC1DDB6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A649-478F-40B8-86A2-82BB3783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7A915E-2036-49FE-99DF-9EC8E52AA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48A2C-A19B-4CBA-854F-2BCF872E6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67DD7-9694-4CA8-8B28-E6B54F05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10999-F0B4-467F-B70C-7BBCA757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0B417-37DB-4B43-A3A4-A8F7CF8C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6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C1984-C117-44B1-90EF-27784670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248EE-81E8-4BE7-AFDF-DE41EA3C9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E40E3-24C4-4DDA-80DC-42BA08038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55EBC-A92E-4013-AA75-E2358ABC19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2D2E-FA9A-4415-AC2F-91D031AEF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E6B80-2FFF-4CBB-8421-28C883BD5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20389-1A1A-45F2-82EB-FA2CBEAA6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7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B203-0879-42A3-BF14-6001C0A0E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100"/>
            <a:ext cx="5756476" cy="1180999"/>
          </a:xfrm>
        </p:spPr>
        <p:txBody>
          <a:bodyPr/>
          <a:lstStyle/>
          <a:p>
            <a:r>
              <a:rPr lang="en-US" dirty="0"/>
              <a:t>HU260 – Week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90953-4604-45E1-8392-5BC222594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13" y="1449146"/>
            <a:ext cx="11102634" cy="510050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You are </a:t>
            </a:r>
            <a:r>
              <a:rPr lang="en-US" b="1" u="sng" dirty="0"/>
              <a:t>NOT</a:t>
            </a:r>
            <a:r>
              <a:rPr lang="en-US" dirty="0"/>
              <a:t> finding a data source and critiquing its validity or reliability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Your goal is to analyze the techniques for manipulating statistics covered in W5 by means of your own mock news story or advertisement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You are starting with good data and manipulating it to tell a technically true but misleading story.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Examples: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Absolute numbers vs </a:t>
            </a:r>
            <a:r>
              <a:rPr lang="en-US"/>
              <a:t>percentages </a:t>
            </a:r>
            <a:endParaRPr lang="en-US" dirty="0"/>
          </a:p>
          <a:p>
            <a:pPr algn="l"/>
            <a:r>
              <a:rPr lang="en-US" dirty="0"/>
              <a:t>Messing around with graphs: playing with the x/y axis, selective cutoffs,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7F4F104-CD2A-47FF-8A14-E0C6EF45D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15"/>
    </mc:Choice>
    <mc:Fallback xmlns="">
      <p:transition spd="slow" advTm="55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81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HU260 – Week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HU260 – Week 4</dc:title>
  <dc:creator>Timothy Hsiao</dc:creator>
  <cp:lastModifiedBy>Tina Freestone</cp:lastModifiedBy>
  <cp:revision>3</cp:revision>
  <dcterms:created xsi:type="dcterms:W3CDTF">2020-05-18T07:01:01Z</dcterms:created>
  <dcterms:modified xsi:type="dcterms:W3CDTF">2020-05-22T16:13:18Z</dcterms:modified>
</cp:coreProperties>
</file>